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55900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2660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20226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8460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1404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0351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1292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4939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310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B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852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45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58061BA-72EA-49F5-8A34-172DB9DBFA3B}" type="datetimeFigureOut">
              <a:rPr lang="es-BO" smtClean="0"/>
              <a:t>07/07/2022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0B2460-03B0-4CB7-908B-854A7697F012}" type="slidenum">
              <a:rPr lang="es-BO" smtClean="0"/>
              <a:t>‹Nº›</a:t>
            </a:fld>
            <a:endParaRPr lang="es-BO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60214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BO" dirty="0" smtClean="0"/>
              <a:t>Escuela para padres y madres </a:t>
            </a:r>
            <a:endParaRPr lang="es-B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BO" dirty="0" smtClean="0"/>
              <a:t>Terapias familiares </a:t>
            </a:r>
          </a:p>
          <a:p>
            <a:endParaRPr lang="es-B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12" y="1196390"/>
            <a:ext cx="671635" cy="11940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0688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BO" dirty="0" smtClean="0"/>
              <a:t>Padrastro agresor 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31074" y="3729174"/>
            <a:ext cx="9005248" cy="1842448"/>
          </a:xfrm>
        </p:spPr>
        <p:txBody>
          <a:bodyPr>
            <a:normAutofit fontScale="47500" lnSpcReduction="20000"/>
          </a:bodyPr>
          <a:lstStyle/>
          <a:p>
            <a:endParaRPr lang="es-BO" dirty="0" smtClean="0"/>
          </a:p>
          <a:p>
            <a:endParaRPr lang="es-BO" dirty="0"/>
          </a:p>
          <a:p>
            <a:endParaRPr lang="es-BO" dirty="0" smtClean="0"/>
          </a:p>
          <a:p>
            <a:endParaRPr lang="es-BO" dirty="0"/>
          </a:p>
          <a:p>
            <a:endParaRPr lang="es-BO" dirty="0" smtClean="0"/>
          </a:p>
          <a:p>
            <a:endParaRPr lang="es-BO" dirty="0"/>
          </a:p>
          <a:p>
            <a:r>
              <a:rPr lang="es-BO" dirty="0" smtClean="0"/>
              <a:t>https</a:t>
            </a:r>
            <a:r>
              <a:rPr lang="es-BO" dirty="0"/>
              <a:t>://l.facebook.com/l.php?u=https%3A%2F%2Fyoutu.be%2FFDObBUKeeKw%3Ffbclid%3DIwAR3b08Xmen9734v___VqAndrwVma6mvSnH3hjyh4yRJytrwM9D5rPnzXrUI&amp;h=AT2aQ3HABHy6UDMK0BocGHr7-xShsNRgj3X3xDbFpB9QdHH6TgJvbExBuH2BKldVKVTTxYUh-Khx1UcU3fDNARmNKusNZU5BYslcWCom7X-lYgpYr1Xo9u5drqgEYvI-jhBJS3LgsLAWzwLg20em</a:t>
            </a:r>
          </a:p>
        </p:txBody>
      </p:sp>
      <p:pic>
        <p:nvPicPr>
          <p:cNvPr id="1028" name="Picture 4" descr="https://external.xx.fbcdn.net/emg1/v/t13/4909188559576163192?url=https%3A%2F%2Fi.ytimg.com%2Fvi%2FFDObBUKeeKw%2Fhqdefault.jpg&amp;fb_obo=1&amp;utld=ytimg.com&amp;stp=c0.5000x0.5000f_dst-emg0_p150x78_q75&amp;ccb=13-1&amp;oh=00_AT9Bo4ulBhZPp_CDBz_Gfg0kez1yuLmBAIzZsfd9ZaD6pg&amp;oe=62C9154C&amp;_nc_sid=67ea6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17" y="2014194"/>
            <a:ext cx="4203510" cy="218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59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Alianzas estratégicas </a:t>
            </a:r>
            <a:endParaRPr lang="es-BO" dirty="0"/>
          </a:p>
        </p:txBody>
      </p:sp>
      <p:pic>
        <p:nvPicPr>
          <p:cNvPr id="2050" name="Picture 2" descr="LA OPORTUNIDAD DE LA INVERSION INSTITUCIONAL EN PROYECTOS CREADOS POR  ALIANZAS PÚBLICO PRIVADAS – Construmed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492" y="1850421"/>
            <a:ext cx="3643383" cy="1602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lianzas público-privadas para formar mejor a nuestros jóvenes - Factor  Trabaj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307" y="3855999"/>
            <a:ext cx="2805360" cy="230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sta es una alianza por los jóvenes de Colombia, por su desarrollo, por su  protección, por su futu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743" y="642594"/>
            <a:ext cx="4208294" cy="224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4" descr="IMPORTANCIA DE LAS ALIANZAS ESTRATÉGIC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BO"/>
          </a:p>
        </p:txBody>
      </p:sp>
      <p:pic>
        <p:nvPicPr>
          <p:cNvPr id="2064" name="Picture 16" descr="Aprende a construir con éxito Alianzas Estratégic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743" y="3344520"/>
            <a:ext cx="4239004" cy="244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17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Objetivos 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 </a:t>
            </a:r>
            <a:endParaRPr lang="es-BO" dirty="0"/>
          </a:p>
          <a:p>
            <a:pPr lvl="0"/>
            <a:r>
              <a:rPr lang="es-ES" dirty="0"/>
              <a:t>Crear alianzas con instituciones involucradas (ONG, OTB, Alcaldía, UE, Defensoría NNA) para generar terapias familiares en escuela para padres, promoviendo la cultura de paz. </a:t>
            </a:r>
            <a:endParaRPr lang="es-ES" dirty="0" smtClean="0"/>
          </a:p>
          <a:p>
            <a:pPr lvl="0"/>
            <a:endParaRPr lang="es-ES" dirty="0"/>
          </a:p>
          <a:p>
            <a:pPr lvl="0"/>
            <a:endParaRPr lang="es-BO" dirty="0"/>
          </a:p>
          <a:p>
            <a:pPr lvl="0"/>
            <a:r>
              <a:rPr lang="es-ES" dirty="0"/>
              <a:t>Promover la cultura de paz a través de terapias familiares mediante la creación de escuela para padres en OTB s </a:t>
            </a:r>
            <a:endParaRPr lang="es-BO" dirty="0"/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85210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Resultados/ Indicadores </a:t>
            </a:r>
            <a:endParaRPr lang="es-BO" dirty="0"/>
          </a:p>
        </p:txBody>
      </p:sp>
      <p:pic>
        <p:nvPicPr>
          <p:cNvPr id="3074" name="Picture 2" descr="Fortalecimiento de la institucionalidad y la organización comunal | PANORAM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000" y="1836775"/>
            <a:ext cx="3653457" cy="205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ERRAMIENTA COMUNAL. | &quot;EN SOCIEDAD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733" y="4094328"/>
            <a:ext cx="3615724" cy="233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ESCUELA PARA PADRES DE FAMILIA. | ANGÉLICA RODRÍGUEZ!!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715" y="2355388"/>
            <a:ext cx="5012351" cy="262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echa a la derecha con muesca 5"/>
          <p:cNvSpPr/>
          <p:nvPr/>
        </p:nvSpPr>
        <p:spPr>
          <a:xfrm>
            <a:off x="5619297" y="3486869"/>
            <a:ext cx="551360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5228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CONCLUSION 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Promover </a:t>
            </a:r>
            <a:r>
              <a:rPr lang="es-ES" dirty="0"/>
              <a:t>escuela para padres, estimulando las terapias familiares, logra ser un aporte representativo en la participación de la sociedad en la prevención de violencia, conformando diferentes espacios de unión </a:t>
            </a:r>
            <a:r>
              <a:rPr lang="es-ES" dirty="0" smtClean="0"/>
              <a:t>familiar </a:t>
            </a:r>
            <a:r>
              <a:rPr lang="es-ES" dirty="0"/>
              <a:t>para la cultura de paz. Considero que la ejecución se puede desarrollar desde las organizaciones barriales con apoyos institucionales que ejerzan su trabajo de prevención.</a:t>
            </a:r>
            <a:endParaRPr lang="es-BO" dirty="0"/>
          </a:p>
          <a:p>
            <a:endParaRPr lang="es-B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36" y="3386691"/>
            <a:ext cx="1639515" cy="29146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98948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36</TotalTime>
  <Words>134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Garamond</vt:lpstr>
      <vt:lpstr>Savon</vt:lpstr>
      <vt:lpstr>Escuela para padres y madres </vt:lpstr>
      <vt:lpstr>Padrastro agresor </vt:lpstr>
      <vt:lpstr>Alianzas estratégicas </vt:lpstr>
      <vt:lpstr>Objetivos </vt:lpstr>
      <vt:lpstr>Resultados/ Indicadores 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para padres y madres</dc:title>
  <dc:creator>Toshiba B5117KM</dc:creator>
  <cp:lastModifiedBy>Toshiba B5117KM</cp:lastModifiedBy>
  <cp:revision>9</cp:revision>
  <dcterms:created xsi:type="dcterms:W3CDTF">2022-07-08T02:32:18Z</dcterms:created>
  <dcterms:modified xsi:type="dcterms:W3CDTF">2022-07-08T03:09:15Z</dcterms:modified>
</cp:coreProperties>
</file>